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1F95C-7364-44FF-8403-4F54C6330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6A107-E1C8-4FDE-A80E-C59881B89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6AE89-E5F9-4F93-B150-FF4264D49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D32F-CCAB-410D-93DF-05596B55E9FF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3D2B5-5C8D-4592-89FE-85C6EE561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DF7DD-8862-43E4-B7D9-C3B5E10B4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9377-6531-4D6F-8981-93279F6961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19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E4A2D-D6E7-4437-8974-9C42329FC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E9EEA4-072B-4172-B017-B456D5233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D4090-06ED-415D-A079-069BBCD64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D32F-CCAB-410D-93DF-05596B55E9FF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043A1-A732-430E-A8C1-B2FB1612F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3FB7B-C44E-4727-844E-2919FB0B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9377-6531-4D6F-8981-93279F6961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1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58238D-2021-4789-B4D4-89A26CD5C3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70C1B4-6831-45E8-AA91-F42308CF1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DD8EB-F23B-468E-ADA7-9B20844F5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D32F-CCAB-410D-93DF-05596B55E9FF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7FA19-0263-4B12-91C3-28D005F98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AA12D-A3A3-463A-A5C3-98232DEFE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9377-6531-4D6F-8981-93279F6961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630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B0F02-6228-4DC4-B1AE-67C93C4CF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8E04A-7B50-406C-96B4-CC16D850A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3CD46-0060-4952-AC17-4B874036F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D32F-CCAB-410D-93DF-05596B55E9FF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28A95-C787-4210-87FE-68B335069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CB0A4-8B3A-4A95-AA33-FC0461C47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9377-6531-4D6F-8981-93279F6961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58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75D60-91AD-4839-9532-2049490D5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B1B806-859D-4A54-9174-91FE17447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D1F11-728C-4F9D-8EFD-9D7F0D9C7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D32F-CCAB-410D-93DF-05596B55E9FF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49758-FD84-475E-BD3E-BE6860C2B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B4EC1-09F6-4278-85CF-39985D080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9377-6531-4D6F-8981-93279F6961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55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110E5-27D6-4549-9262-E85409A49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B65D6-A2C8-4986-908E-91BCBFEC8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2B3E7E-4D42-4073-8F47-D60AE8B51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EA6E15-BAB1-4053-8BD0-F3AEC5571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D32F-CCAB-410D-93DF-05596B55E9FF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389666-CE6D-45F8-AACD-911829F0B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8799B-68A8-464A-A0D5-9A6DAE4DF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9377-6531-4D6F-8981-93279F6961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037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DA437-97D2-4388-8148-FAC363AE5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19F4E-41C9-4708-B48A-603FBD430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3BABCF-9FFA-4DC0-AA7E-52DBC2E86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3891EA-7C98-439F-B577-856AE949AC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35F4C-9DE0-4D7D-878B-995153889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7975E2-EC24-42A5-83B6-541AD0CE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D32F-CCAB-410D-93DF-05596B55E9FF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6ADF0D-4B91-438D-A99D-F6754AB6B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95F8E5-6831-4A8C-B43C-2068C8E19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9377-6531-4D6F-8981-93279F6961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58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BD95-7911-4250-A5EC-F78EC91A3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AA2048-2564-48BC-A1DD-B4147FE7E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D32F-CCAB-410D-93DF-05596B55E9FF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2BCBFC-A13F-429B-9F31-58D4D0825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320E22-1526-4551-AF2D-92E6C2ECA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9377-6531-4D6F-8981-93279F6961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18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266567-C706-4434-9003-414943CD7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D32F-CCAB-410D-93DF-05596B55E9FF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8709A9-3182-4E1B-B1FA-40112E16E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69D424-E37C-4BFB-B4D7-61207AE8E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9377-6531-4D6F-8981-93279F6961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45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3D5E4-FBBE-496D-A9B7-6641805F1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C5A12-1D3E-46EF-AC69-A59AE4AED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60F2F4-B3A7-41C1-A6C4-613B8D746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43175-6D04-4B24-85D5-6BD5E4990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D32F-CCAB-410D-93DF-05596B55E9FF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6677C-6AE6-4FD5-9A29-B6108F8B5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701310-ABCD-4A64-8CBC-ADA097406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9377-6531-4D6F-8981-93279F6961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10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CD93-5DDD-4E2B-96CE-6E0FDD5B7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DCCB78-66AF-45C7-916D-90DA971F2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4E1195-7674-44B1-AEB7-F2A4250AA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A4096F-8328-4BB9-9CA1-9A989733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D32F-CCAB-410D-93DF-05596B55E9FF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FB68DE-D57D-461D-A7C2-E34A861D9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A7B05A-5424-41D9-8399-A271DFF1B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9377-6531-4D6F-8981-93279F6961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87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3D240F-370C-4093-987F-F8C75F417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AFC1B-B7E4-4229-8EB8-EEF25564C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71C55-1192-4982-A7EF-5AED46F75E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D32F-CCAB-410D-93DF-05596B55E9FF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D9148-1B75-4A43-969B-F61E6A6460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6D224-6CCC-4DE9-86B3-647A761D60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99377-6531-4D6F-8981-93279F6961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23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s.reed@westburyparkschool.co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stol.gov.uk/residents/social-care-and-health/children-and-families/support-for-parents-and-carers/parenting-courses-currently-running-in-bristol" TargetMode="External"/><Relationship Id="rId2" Type="http://schemas.openxmlformats.org/officeDocument/2006/relationships/hyperlink" Target="https://www.westburyparkschool.com/special-educational-needs-s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nviolentresistance.org.uk/" TargetMode="External"/><Relationship Id="rId5" Type="http://schemas.openxmlformats.org/officeDocument/2006/relationships/hyperlink" Target="https://www.parentsplus.ie/parents/tips-and-information/" TargetMode="External"/><Relationship Id="rId4" Type="http://schemas.openxmlformats.org/officeDocument/2006/relationships/hyperlink" Target="https://www.incredibleyears.com/early-intervention-program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35662-F5EA-429D-8A6B-F6C861F9B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GB" sz="5400" dirty="0">
                <a:solidFill>
                  <a:srgbClr val="00B050"/>
                </a:solidFill>
              </a:rPr>
              <a:t>Westbury Park</a:t>
            </a:r>
            <a:r>
              <a:rPr lang="en-GB" dirty="0">
                <a:solidFill>
                  <a:srgbClr val="00B050"/>
                </a:solidFill>
              </a:rPr>
              <a:t> 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11C3A-8F3F-4A81-B4E6-BDA4922CD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dirty="0"/>
              <a:t>What do we offer to support children with their social and emotional needs?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53A903-4A45-4BD3-9F1B-3694851DC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4242" y="554971"/>
            <a:ext cx="2619375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171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E31F9-6917-4102-B050-4073456AF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346"/>
          </a:xfrm>
        </p:spPr>
        <p:txBody>
          <a:bodyPr>
            <a:normAutofit/>
          </a:bodyPr>
          <a:lstStyle/>
          <a:p>
            <a:pPr algn="ctr"/>
            <a:r>
              <a:rPr lang="en-GB" sz="2800" dirty="0"/>
              <a:t>Our Provision Map for Social, Emotional and Mental Health Needs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6BEB8E1-00C5-4CDC-A5E9-B75B82A6B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4729" y="1030942"/>
            <a:ext cx="9968753" cy="565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36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70710-47B8-47BB-A7DF-ABF3A356B60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3600" b="1" dirty="0"/>
              <a:t>What to do if you do have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E82D5-4B8D-4772-B31B-152FC933D0E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These are key staff in school you can speak to: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Class teacher – generally the first point of contact for all queries</a:t>
            </a:r>
          </a:p>
          <a:p>
            <a:r>
              <a:rPr lang="en-GB" dirty="0"/>
              <a:t>SENDCO – Claire Reed (working days Tuesday and Wednesday) </a:t>
            </a:r>
            <a:r>
              <a:rPr lang="en-GB" sz="2400" dirty="0">
                <a:hlinkClick r:id="rId2"/>
              </a:rPr>
              <a:t>ms.reed@westburyparkschool.co.uk</a:t>
            </a:r>
            <a:r>
              <a:rPr lang="en-GB" sz="2400" dirty="0"/>
              <a:t> </a:t>
            </a:r>
            <a:r>
              <a:rPr lang="en-GB" dirty="0"/>
              <a:t> </a:t>
            </a:r>
          </a:p>
          <a:p>
            <a:r>
              <a:rPr lang="en-GB" dirty="0"/>
              <a:t>Deputy Head – Helen Clark – responsibility for pastoral and mental health needs, also links in with Sian McVeigh, Play Therapist (private service)</a:t>
            </a:r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34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E6ABA-9DA1-4BCC-9A9A-C6584C62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12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3600" dirty="0"/>
              <a:t>Further information and sources of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145C1-32A2-46EC-B98C-5D676F26A9C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GB" dirty="0">
                <a:hlinkClick r:id="rId2"/>
              </a:rPr>
              <a:t>https://www.westburyparkschool.com/special-educational-needs-sen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hlinkClick r:id="rId3"/>
              </a:rPr>
              <a:t>https://www.bristol.gov.uk/residents/social-care-and-health/children-and-families/support-for-parents-and-carers/parenting-courses-currently-running-in-bristol</a:t>
            </a:r>
            <a:endParaRPr lang="en-GB" dirty="0"/>
          </a:p>
          <a:p>
            <a:endParaRPr lang="en-GB" dirty="0"/>
          </a:p>
          <a:p>
            <a:r>
              <a:rPr lang="en-GB" sz="2300" dirty="0">
                <a:hlinkClick r:id="rId4"/>
              </a:rPr>
              <a:t>The Incredible Years</a:t>
            </a:r>
            <a:r>
              <a:rPr lang="en-GB" sz="2300" dirty="0"/>
              <a:t>: for parents and carers of children aged 3 to 10 years with challenging behaviour</a:t>
            </a:r>
          </a:p>
          <a:p>
            <a:r>
              <a:rPr lang="en-GB" sz="2300" dirty="0">
                <a:hlinkClick r:id="rId5"/>
              </a:rPr>
              <a:t>Parents Plus Adolescents Programme</a:t>
            </a:r>
            <a:r>
              <a:rPr lang="en-GB" sz="2300" dirty="0"/>
              <a:t>: for parents and carers of children and teenagers aged 10 to 17 years</a:t>
            </a:r>
          </a:p>
          <a:p>
            <a:r>
              <a:rPr lang="en-GB" sz="2300" dirty="0"/>
              <a:t>Timid to Tiger: for parents and carers of children aged 3 to 12 years with anxiety </a:t>
            </a:r>
          </a:p>
          <a:p>
            <a:r>
              <a:rPr lang="en-GB" sz="2300" dirty="0">
                <a:hlinkClick r:id="rId6"/>
              </a:rPr>
              <a:t>Non-Violent Resistance or NVR</a:t>
            </a:r>
            <a:r>
              <a:rPr lang="en-GB" sz="2300" dirty="0"/>
              <a:t>: for parents or carers of children aged 8 to 17 years with violent, controlling or self-destructive behaviours </a:t>
            </a:r>
          </a:p>
          <a:p>
            <a:r>
              <a:rPr lang="en-GB" sz="2300" dirty="0"/>
              <a:t>Parents Plus Parenting When Separated Programme: for parents who're preparing for, going through, or have gone through a separation or divorce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8447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246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Westbury Park  </vt:lpstr>
      <vt:lpstr>Our Provision Map for Social, Emotional and Mental Health Needs</vt:lpstr>
      <vt:lpstr>What to do if you do have concerns</vt:lpstr>
      <vt:lpstr>Further information and sources of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Westbury Park School</dc:title>
  <dc:creator>Claire Reed</dc:creator>
  <cp:lastModifiedBy>Claire Reed</cp:lastModifiedBy>
  <cp:revision>6</cp:revision>
  <dcterms:created xsi:type="dcterms:W3CDTF">2024-06-18T09:18:03Z</dcterms:created>
  <dcterms:modified xsi:type="dcterms:W3CDTF">2024-06-18T10:42:40Z</dcterms:modified>
</cp:coreProperties>
</file>